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706" autoAdjust="0"/>
  </p:normalViewPr>
  <p:slideViewPr>
    <p:cSldViewPr snapToGrid="0">
      <p:cViewPr varScale="1">
        <p:scale>
          <a:sx n="113" d="100"/>
          <a:sy n="113" d="100"/>
        </p:scale>
        <p:origin x="222" y="10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A9BCE0C-CD74-4A59-802C-6D2F8C15331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798501B-77B5-4365-9881-C6E19A3C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04FDEA8-CBB8-46CC-9562-028963DBC55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C8BD8E7-1312-41F3-99C4-6DA5AF891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48245"/>
            <a:ext cx="10515600" cy="224028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54659"/>
            <a:ext cx="105156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813" y="1683327"/>
            <a:ext cx="3125787" cy="2877260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57200"/>
            <a:ext cx="1943100" cy="5719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7048500" cy="5719762"/>
          </a:xfrm>
        </p:spPr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B05269-D5AC-4872-A436-178C59502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001"/>
            <a:ext cx="10515600" cy="1325389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0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084483"/>
            <a:ext cx="11125200" cy="9144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4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483427"/>
            <a:ext cx="10515600" cy="27432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35025" y="5257800"/>
            <a:ext cx="105156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cap="all" spc="50" baseline="0">
                <a:solidFill>
                  <a:schemeClr val="bg1"/>
                </a:solidFill>
              </a:defRPr>
            </a:lvl1pPr>
            <a:lvl2pPr marL="365760" indent="0" algn="ctr">
              <a:buNone/>
              <a:defRPr sz="2000" cap="all" spc="50" baseline="0">
                <a:solidFill>
                  <a:schemeClr val="bg1"/>
                </a:solidFill>
              </a:defRPr>
            </a:lvl2pPr>
            <a:lvl3pPr algn="ctr">
              <a:defRPr sz="2000" cap="all" spc="50" baseline="0">
                <a:solidFill>
                  <a:schemeClr val="bg1"/>
                </a:solidFill>
              </a:defRPr>
            </a:lvl3pPr>
            <a:lvl4pPr algn="ctr">
              <a:defRPr sz="2000" cap="all" spc="50" baseline="0">
                <a:solidFill>
                  <a:schemeClr val="bg1"/>
                </a:solidFill>
              </a:defRPr>
            </a:lvl4pPr>
            <a:lvl5pPr algn="ctr">
              <a:defRPr sz="2000" cap="all" spc="5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7048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048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1812" y="1672934"/>
            <a:ext cx="3506788" cy="288036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83680"/>
            <a:ext cx="12192000" cy="2743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3999" y="6601556"/>
            <a:ext cx="649138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87908" y="6601556"/>
            <a:ext cx="15340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4499" y="6601556"/>
            <a:ext cx="7735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Christopher </a:t>
            </a:r>
            <a:r>
              <a:rPr lang="en-US" dirty="0" err="1" smtClean="0"/>
              <a:t>bAUMAN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813" y="5029281"/>
            <a:ext cx="11125200" cy="914400"/>
          </a:xfrm>
        </p:spPr>
        <p:txBody>
          <a:bodyPr/>
          <a:lstStyle/>
          <a:p>
            <a:r>
              <a:rPr lang="en-US" dirty="0" smtClean="0"/>
              <a:t>Conversation Class</a:t>
            </a:r>
            <a:endParaRPr lang="en-US" dirty="0"/>
          </a:p>
        </p:txBody>
      </p:sp>
      <p:pic>
        <p:nvPicPr>
          <p:cNvPr id="1040" name="Picture 16" descr="How To Use Metaphors - English With Michael"/>
          <p:cNvPicPr>
            <a:picLocks noGrp="1" noChangeAspect="1" noChangeArrowheads="1"/>
          </p:cNvPicPr>
          <p:nvPr>
            <p:ph type="pic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1" r="7611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90+ Metaphor Examples in Literature That You Need to Know"/>
          <p:cNvPicPr>
            <a:picLocks noGrp="1" noChangeAspect="1" noChangeArrowheads="1"/>
          </p:cNvPicPr>
          <p:nvPr>
            <p:ph type="pic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70" r="25870"/>
          <a:stretch>
            <a:fillRect/>
          </a:stretch>
        </p:blipFill>
        <p:spPr bwMode="auto">
          <a:xfrm>
            <a:off x="4084638" y="0"/>
            <a:ext cx="4022725" cy="474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Pictorial and Multimodal Metaphor - Analysen - Professur Kulturen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9133" y="5152403"/>
            <a:ext cx="3238688" cy="1299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Beautiful Proverbs About Life from Around the World | Reader's Diges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65" y="4986111"/>
            <a:ext cx="2441575" cy="162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What do you think is the best metaphor of life? - Quora"/>
          <p:cNvPicPr>
            <a:picLocks noGrp="1" noChangeAspect="1" noChangeArrowheads="1"/>
          </p:cNvPicPr>
          <p:nvPr>
            <p:ph type="pic" idx="1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1" r="8221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68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 hidden="1">
            <a:extLst>
              <a:ext uri="{FF2B5EF4-FFF2-40B4-BE49-F238E27FC236}">
                <a16:creationId xmlns:a16="http://schemas.microsoft.com/office/drawing/2014/main" xmlns="" id="{E836A675-CF30-4322-9910-D0876ADF4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Infographic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xmlns="" id="{4D5ED44B-169A-4277-B921-884EDA54B107}"/>
              </a:ext>
            </a:extLst>
          </p:cNvPr>
          <p:cNvSpPr txBox="1"/>
          <p:nvPr/>
        </p:nvSpPr>
        <p:spPr>
          <a:xfrm>
            <a:off x="5976392" y="6423196"/>
            <a:ext cx="2509839" cy="1038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675" b="1" noProof="1"/>
              <a:t>Chris Bauman</a:t>
            </a:r>
            <a:endParaRPr lang="en-US" sz="675" noProof="1"/>
          </a:p>
        </p:txBody>
      </p:sp>
      <p:pic>
        <p:nvPicPr>
          <p:cNvPr id="18" name="Picture 20" descr="Pencil Metaphor for O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264" y="3371576"/>
            <a:ext cx="48768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Inspiring Examples of Symbol and Metaphor Use in Web Desig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400" y="238021"/>
            <a:ext cx="6249051" cy="269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Using Visual Metaphors | Blog | Pearson International Schools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79" y="182034"/>
            <a:ext cx="4863006" cy="3035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A powerful metaphor for self-esteem, self-confidence and self ..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308" y="3110953"/>
            <a:ext cx="4908143" cy="2959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 descr="Embrace Your Inner Fantasy… | Life lesson quotes, Inspirational ..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76" y="3371575"/>
            <a:ext cx="1777744" cy="3155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732928"/>
      </p:ext>
    </p:extLst>
  </p:cSld>
  <p:clrMapOvr>
    <a:masterClrMapping/>
  </p:clrMapOvr>
</p:sld>
</file>

<file path=ppt/theme/theme1.xml><?xml version="1.0" encoding="utf-8"?>
<a:theme xmlns:a="http://schemas.openxmlformats.org/drawingml/2006/main" name="Health Fitness 16x9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lth and fitness presentation (widescreen).potx" id="{ABFD658B-2256-413B-9244-0F977A0B2D12}" vid="{E4CB021D-C859-4C82-BDBB-2F2FACCF0D80}"/>
    </a:ext>
  </a:extLst>
</a:theme>
</file>

<file path=ppt/theme/theme2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Health and fitness presentation (widescreen)</Template>
  <TotalTime>41487</TotalTime>
  <Words>8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Health Fitness 16x9</vt:lpstr>
      <vt:lpstr>Conversation Class</vt:lpstr>
      <vt:lpstr>Education Infographic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Dell Conversation Class</dc:title>
  <dc:creator>Chris</dc:creator>
  <cp:lastModifiedBy>Chris</cp:lastModifiedBy>
  <cp:revision>24</cp:revision>
  <cp:lastPrinted>2019-07-16T05:13:32Z</cp:lastPrinted>
  <dcterms:created xsi:type="dcterms:W3CDTF">2019-07-16T04:55:45Z</dcterms:created>
  <dcterms:modified xsi:type="dcterms:W3CDTF">2020-08-19T07:46:05Z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